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9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27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63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75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48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22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3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04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19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E7FF-02D1-43CC-B72F-0060321C8000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A3ADC-C447-4F01-BBC8-12A8A59B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872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УГОЛ И ЕГО ОБОЗНАЧЕНИЕ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\\server1284\Profiles$\Документы\Колтагова\Documents\Мои рисунки\img34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712968" cy="352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8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93610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УГОЛ И ЕГО ОБОЗНАЧЕНИЕ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725144"/>
            <a:ext cx="6984776" cy="1512168"/>
          </a:xfrm>
        </p:spPr>
        <p:txBody>
          <a:bodyPr>
            <a:normAutofit lnSpcReduction="10000"/>
          </a:bodyPr>
          <a:lstStyle/>
          <a:p>
            <a:r>
              <a:rPr lang="ru-RU" sz="2400" b="1" i="1" dirty="0" smtClean="0">
                <a:solidFill>
                  <a:srgbClr val="FFFF00"/>
                </a:solidFill>
              </a:rPr>
              <a:t>Вывод: </a:t>
            </a:r>
            <a:r>
              <a:rPr lang="ru-RU" sz="2400" b="1" i="1" dirty="0" smtClean="0">
                <a:solidFill>
                  <a:schemeClr val="tx1"/>
                </a:solidFill>
              </a:rPr>
              <a:t>сторонами угла являются два луча, исходящие из одной точки, которую называют вершиной угла.</a:t>
            </a: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PX, PD</a:t>
            </a:r>
            <a:r>
              <a:rPr lang="ru-RU" sz="2400" b="1" i="1" dirty="0" smtClean="0">
                <a:solidFill>
                  <a:schemeClr val="tx1"/>
                </a:solidFill>
              </a:rPr>
              <a:t>-стороны угла; Р-вершина угла</a:t>
            </a:r>
          </a:p>
          <a:p>
            <a:endParaRPr lang="ru-RU" sz="2400" b="1" i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\\server1284\Profiles$\Документы\Колтагова\Documents\Мои рисунки\img3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96753"/>
            <a:ext cx="5976664" cy="352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Построение углов разной величины способом вращения карандаша на плоскости</a:t>
            </a:r>
            <a:endParaRPr lang="ru-RU" sz="2800" b="1" i="1" dirty="0">
              <a:solidFill>
                <a:srgbClr val="FFFF00"/>
              </a:solidFill>
            </a:endParaRPr>
          </a:p>
        </p:txBody>
      </p:sp>
      <p:pic>
        <p:nvPicPr>
          <p:cNvPr id="3074" name="Picture 2" descr="\\server1284\Profiles$\Документы\Колтагова\Documents\Мои рисунки\img34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5"/>
            <a:ext cx="8401839" cy="521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5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УГОЛ И ЕГО ОБОЗНАЧЕНИЕ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098" name="Picture 2" descr="\\server1284\Profiles$\Документы\Колтагова\Documents\Мои рисунки\img345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806489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50279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∠АОВ и ∠ВОА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5028975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∠МКС и ∠СКМ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236296" y="506124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∠РДЕ и ∠ЕДР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82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Определение общей вершины, общей стороны пары углов</a:t>
            </a:r>
          </a:p>
        </p:txBody>
      </p:sp>
      <p:pic>
        <p:nvPicPr>
          <p:cNvPr id="5122" name="Picture 2" descr="\\server1284\Profiles$\Рабочий стол\Колтагова\Desktop\смежные углы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0891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60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ПРЯМОЙ УГОЛ</a:t>
            </a:r>
            <a:endParaRPr lang="ru-RU" b="1" dirty="0"/>
          </a:p>
        </p:txBody>
      </p:sp>
      <p:pic>
        <p:nvPicPr>
          <p:cNvPr id="1026" name="Picture 2" descr="\\server1284\Profiles$\Рабочий стол\Колтагова\Desktop\угол 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482453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erver1284\Profiles$\Рабочий стол\Колтагова\Desktop\угол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918" y="1844824"/>
            <a:ext cx="385269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0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УГОЛ И ЕГО ОБОЗНАЧЕНИЕ</a:t>
            </a:r>
            <a:endParaRPr lang="ru-RU" dirty="0"/>
          </a:p>
        </p:txBody>
      </p:sp>
      <p:pic>
        <p:nvPicPr>
          <p:cNvPr id="7170" name="Picture 2" descr="\\server1284\Profiles$\Рабочий стол\Колтагова\Desktop\итог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496944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623731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prstClr val="white"/>
                </a:solidFill>
              </a:rPr>
              <a:t>назовите стороны и вершины углов</a:t>
            </a:r>
            <a:endParaRPr lang="ru-RU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52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82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УГОЛ И ЕГО ОБОЗНАЧЕНИЕ</vt:lpstr>
      <vt:lpstr>УГОЛ И ЕГО ОБОЗНАЧЕНИЕ</vt:lpstr>
      <vt:lpstr>Построение углов разной величины способом вращения карандаша на плоскости</vt:lpstr>
      <vt:lpstr>УГОЛ И ЕГО ОБОЗНАЧЕНИЕ</vt:lpstr>
      <vt:lpstr>Определение общей вершины, общей стороны пары углов</vt:lpstr>
      <vt:lpstr>ПРЯМОЙ УГОЛ</vt:lpstr>
      <vt:lpstr>УГОЛ И ЕГО ОБОЗНАЧЕНИЕ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И ЕГО ОБОЗНАЧЕНИЕ</dc:title>
  <dc:creator>Пользователь</dc:creator>
  <cp:lastModifiedBy>Пользователь</cp:lastModifiedBy>
  <cp:revision>27</cp:revision>
  <dcterms:created xsi:type="dcterms:W3CDTF">2015-12-29T07:07:30Z</dcterms:created>
  <dcterms:modified xsi:type="dcterms:W3CDTF">2015-12-30T07:41:15Z</dcterms:modified>
</cp:coreProperties>
</file>