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8"/>
  </p:notesMasterIdLst>
  <p:sldIdLst>
    <p:sldId id="276" r:id="rId6"/>
    <p:sldId id="258" r:id="rId7"/>
    <p:sldId id="257" r:id="rId8"/>
    <p:sldId id="259" r:id="rId9"/>
    <p:sldId id="266" r:id="rId10"/>
    <p:sldId id="260" r:id="rId11"/>
    <p:sldId id="279" r:id="rId12"/>
    <p:sldId id="278" r:id="rId13"/>
    <p:sldId id="280" r:id="rId14"/>
    <p:sldId id="262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65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B069A-50C2-44CA-A472-ABFA50A41CE8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3512-E89F-4F2E-8720-7006F442A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EA26-4FE7-4F86-B444-C4B390782DB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B070-B3E4-496B-96E5-0863B64A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EA26-4FE7-4F86-B444-C4B390782DB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B070-B3E4-496B-96E5-0863B64A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EA26-4FE7-4F86-B444-C4B390782DB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B070-B3E4-496B-96E5-0863B64A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8C6-BC19-4FD3-AC1B-A4B23F128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5DCD-ABB4-447F-AD2C-73EAC74B9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63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8C6-BC19-4FD3-AC1B-A4B23F128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5DCD-ABB4-447F-AD2C-73EAC74B9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6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8C6-BC19-4FD3-AC1B-A4B23F128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5DCD-ABB4-447F-AD2C-73EAC74B9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1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8C6-BC19-4FD3-AC1B-A4B23F128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5DCD-ABB4-447F-AD2C-73EAC74B9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29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8C6-BC19-4FD3-AC1B-A4B23F128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5DCD-ABB4-447F-AD2C-73EAC74B9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9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8C6-BC19-4FD3-AC1B-A4B23F128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5DCD-ABB4-447F-AD2C-73EAC74B9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74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8C6-BC19-4FD3-AC1B-A4B23F128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5DCD-ABB4-447F-AD2C-73EAC74B9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31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8C6-BC19-4FD3-AC1B-A4B23F128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5DCD-ABB4-447F-AD2C-73EAC74B9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4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EA26-4FE7-4F86-B444-C4B390782DB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B070-B3E4-496B-96E5-0863B64A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8C6-BC19-4FD3-AC1B-A4B23F128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5DCD-ABB4-447F-AD2C-73EAC74B9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14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8C6-BC19-4FD3-AC1B-A4B23F128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5DCD-ABB4-447F-AD2C-73EAC74B9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99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8C6-BC19-4FD3-AC1B-A4B23F128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5DCD-ABB4-447F-AD2C-73EAC74B9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87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4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12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7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1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5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48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9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EA26-4FE7-4F86-B444-C4B390782DB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B070-B3E4-496B-96E5-0863B64A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67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19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57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85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00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26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3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11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05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EA26-4FE7-4F86-B444-C4B390782DB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B070-B3E4-496B-96E5-0863B64A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77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94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63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18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49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6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34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43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42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EA26-4FE7-4F86-B444-C4B390782DB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B070-B3E4-496B-96E5-0863B64A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11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982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11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43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39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2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EA26-4FE7-4F86-B444-C4B390782DB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B070-B3E4-496B-96E5-0863B64A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EA26-4FE7-4F86-B444-C4B390782DB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B070-B3E4-496B-96E5-0863B64A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EA26-4FE7-4F86-B444-C4B390782DB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B070-B3E4-496B-96E5-0863B64A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EA26-4FE7-4F86-B444-C4B390782DB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B070-B3E4-496B-96E5-0863B64A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AEA26-4FE7-4F86-B444-C4B390782DB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2B070-B3E4-496B-96E5-0863B64A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678C6-BC19-4FD3-AC1B-A4B23F128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5DCD-ABB4-447F-AD2C-73EAC74B9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0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10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16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06.04.2020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24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&#1072;&#1088;&#1080;&#1103;%20&#1082;&#1091;&#1090;&#1091;&#1079;&#1086;&#1074;&#1072;.mp3" TargetMode="Externa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&#1075;&#1088;&#1080;&#1075;%20&#1091;&#1090;&#1088;&#1086;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4;&#1072;&#1090;&#1077;&#1088;&#1080;&#1072;&#1083;%20&#1076;&#1083;&#1103;%20&#1089;&#1072;&#1081;&#1090;&#1072;\3%20&#1082;&#1083;&#1072;&#1089;&#1089;%20&#1091;&#1088;&#1086;&#1082;%20&#1084;&#1091;&#1079;&#1099;&#1082;&#1080;.%20&#1055;&#1086;&#1088;&#1090;&#1088;&#1077;&#1090;%20&#1074;%20&#1084;&#1091;&#1079;&#1099;&#1082;&#1077;.%20&#1042;%20&#1082;&#1072;&#1078;&#1076;&#1086;&#1081;&#1090;&#1085;&#1090;&#1086;&#1085;&#1072;&#1094;&#1080;&#1080;%20&#1089;&#1087;&#1088;&#1103;&#1090;&#1072;&#1085;%20&#1095;&#1077;&#1083;&#1086;&#1074;&#1077;&#1082;\&#1090;&#1088;&#1080;%20&#1087;&#1086;&#1076;&#1088;&#1091;&#1078;&#1082;&#1080;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90;&#1088;&#1080;%20&#1087;&#1086;&#1076;&#1088;&#1091;&#1078;&#1082;&#1080;.mp3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2;&#1085;&#1077;&#1094;%20&#1089;%20&#1096;&#1072;&#1083;&#1100;&#1102;.mp3" TargetMode="External"/><Relationship Id="rId2" Type="http://schemas.openxmlformats.org/officeDocument/2006/relationships/slideLayout" Target="../slideLayouts/slideLayout51.xml"/><Relationship Id="rId1" Type="http://schemas.openxmlformats.org/officeDocument/2006/relationships/audio" Target="file:///E:\&#1084;&#1072;&#1090;&#1077;&#1088;&#1080;&#1072;&#1083;%20&#1076;&#1083;&#1103;%20&#1089;&#1072;&#1081;&#1090;&#1072;\3%20&#1082;&#1083;&#1072;&#1089;&#1089;%20&#1091;&#1088;&#1086;&#1082;%20&#1084;&#1091;&#1079;&#1099;&#1082;&#1080;.%20&#1055;&#1086;&#1088;&#1090;&#1088;&#1077;&#1090;%20&#1074;%20&#1084;&#1091;&#1079;&#1099;&#1082;&#1077;.%20&#1042;%20&#1082;&#1072;&#1078;&#1076;&#1086;&#1081;&#1090;&#1085;&#1090;&#1086;&#1085;&#1072;&#1094;&#1080;&#1080;%20&#1089;&#1087;&#1088;&#1103;&#1090;&#1072;&#1085;%20&#1095;&#1077;&#1083;&#1086;&#1074;&#1077;&#1082;\&#1090;&#1072;&#1085;&#1077;&#1094;%20&#1089;%20&#1096;&#1072;&#1083;&#1100;&#110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Портрет в музыке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/>
          <a:lstStyle/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«В каждой интонации спрятан человек».</a:t>
            </a:r>
          </a:p>
          <a:p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3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39552" y="836712"/>
            <a:ext cx="83521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0" dirty="0"/>
              <a:t>  			</a:t>
            </a:r>
          </a:p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ТАИНСТВЕННО       				</a:t>
            </a:r>
          </a:p>
          <a:p>
            <a:r>
              <a:rPr lang="ru-RU" sz="32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благородно 	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        	 РЕЗКО       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ЛАСКОВО      ГРОЗНО      МЯГКО    </a:t>
            </a:r>
          </a:p>
          <a:p>
            <a:endParaRPr lang="ru-RU" sz="32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Мужественно           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СТРЕМИТЕЛЬНО   </a:t>
            </a:r>
          </a:p>
          <a:p>
            <a:endParaRPr lang="ru-RU" sz="32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Величественно           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БЫСТРО                        </a:t>
            </a:r>
          </a:p>
          <a:p>
            <a:endParaRPr lang="ru-RU" sz="32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торжественно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характере звучит музыка?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491880" y="3933056"/>
            <a:ext cx="1217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гордо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996952"/>
            <a:ext cx="2828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величественно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988840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торжественно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27652" name="Picture 4" descr="Культура - Afisha.k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2771258" cy="3528392"/>
          </a:xfrm>
          <a:prstGeom prst="rect">
            <a:avLst/>
          </a:prstGeom>
          <a:noFill/>
        </p:spPr>
      </p:pic>
      <p:sp>
        <p:nvSpPr>
          <p:cNvPr id="5" name="Заголовок 7"/>
          <p:cNvSpPr txBox="1">
            <a:spLocks/>
          </p:cNvSpPr>
          <p:nvPr/>
        </p:nvSpPr>
        <p:spPr>
          <a:xfrm>
            <a:off x="0" y="5589240"/>
            <a:ext cx="46085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Сергей Сергеевич  Прокофьева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Ария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Кутузова из оперы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«Война и мир»</a:t>
            </a:r>
          </a:p>
        </p:txBody>
      </p:sp>
      <p:pic>
        <p:nvPicPr>
          <p:cNvPr id="6" name="Picture 2" descr="http://vsdn.ru/images/data/mus/images/1598/0VolkovR_PtKnMIKutuzSmoleG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982983" cy="4680520"/>
          </a:xfrm>
          <a:prstGeom prst="rect">
            <a:avLst/>
          </a:prstGeom>
          <a:noFill/>
        </p:spPr>
      </p:pic>
      <p:sp>
        <p:nvSpPr>
          <p:cNvPr id="7" name="Заголовок 8"/>
          <p:cNvSpPr>
            <a:spLocks noGrp="1"/>
          </p:cNvSpPr>
          <p:nvPr>
            <p:ph type="title"/>
          </p:nvPr>
        </p:nvSpPr>
        <p:spPr>
          <a:xfrm>
            <a:off x="4319464" y="5157192"/>
            <a:ext cx="4824536" cy="86409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князя М. И Кутузова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Максимович Волков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32656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благородно</a:t>
            </a:r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1196752"/>
            <a:ext cx="2600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мужественно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Презентация" r:id="rId3" imgW="4570541" imgH="3427323" progId="PowerPoint.Show.8">
                  <p:embed/>
                </p:oleObj>
              </mc:Choice>
              <mc:Fallback>
                <p:oleObj name="Презентация" r:id="rId3" imgW="4570541" imgH="3427323" progId="PowerPoint.Show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30196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260648"/>
            <a:ext cx="8136904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МУЗЫКАЛЬНЫЙ</a:t>
            </a:r>
            <a:endParaRPr lang="ru-RU" sz="4000" b="1" dirty="0">
              <a:ln w="1905"/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none" spc="0" dirty="0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НЕЗНАКОМЕЦ</a:t>
            </a:r>
          </a:p>
          <a:p>
            <a:pPr algn="ctr"/>
            <a:endParaRPr lang="ru-RU" sz="5400" b="1" dirty="0">
              <a:ln w="1905"/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cap="none" spc="0" dirty="0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Кто он ?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(опишите этого человека)</a:t>
            </a:r>
          </a:p>
          <a:p>
            <a:endParaRPr lang="ru-RU" sz="3600" b="1" dirty="0">
              <a:ln w="1905"/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Какой у него характер?</a:t>
            </a:r>
          </a:p>
          <a:p>
            <a:endParaRPr lang="ru-RU" sz="3600" b="1" dirty="0">
              <a:ln w="1905"/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cap="none" spc="0" dirty="0">
              <a:ln w="1905"/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Скачать эдвард григ музыка из поэмы пер гюнт - Все для Семь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334" y="-1395536"/>
            <a:ext cx="9434334" cy="8253536"/>
          </a:xfrm>
          <a:prstGeom prst="rect">
            <a:avLst/>
          </a:prstGeom>
          <a:noFill/>
        </p:spPr>
      </p:pic>
      <p:pic>
        <p:nvPicPr>
          <p:cNvPr id="7170" name="Picture 2" descr="RETRO-BLOG - День рожд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392488" cy="568863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229200"/>
            <a:ext cx="3754760" cy="108012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Эдвард Григ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124744"/>
            <a:ext cx="40324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88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88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  <a:hlinkClick r:id="rId4" action="ppaction://hlinkfile"/>
              </a:rPr>
              <a:t>Утро</a:t>
            </a:r>
            <a:r>
              <a:rPr kumimoji="0" lang="ru-RU" sz="88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86116" y="2500306"/>
            <a:ext cx="3000375" cy="18621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Интонация</a:t>
            </a:r>
          </a:p>
        </p:txBody>
      </p:sp>
      <p:sp>
        <p:nvSpPr>
          <p:cNvPr id="26" name="Овал 25"/>
          <p:cNvSpPr/>
          <p:nvPr/>
        </p:nvSpPr>
        <p:spPr>
          <a:xfrm rot="18405246">
            <a:off x="2008337" y="4812652"/>
            <a:ext cx="2840562" cy="1622425"/>
          </a:xfrm>
          <a:prstGeom prst="ellipse">
            <a:avLst/>
          </a:prstGeom>
          <a:solidFill>
            <a:srgbClr val="74E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</a:rPr>
              <a:t>мелодия</a:t>
            </a:r>
          </a:p>
        </p:txBody>
      </p:sp>
      <p:sp>
        <p:nvSpPr>
          <p:cNvPr id="28" name="Овал 27"/>
          <p:cNvSpPr/>
          <p:nvPr/>
        </p:nvSpPr>
        <p:spPr>
          <a:xfrm rot="3240264">
            <a:off x="5051152" y="4753353"/>
            <a:ext cx="2721303" cy="16881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</a:rPr>
              <a:t>тембр</a:t>
            </a:r>
          </a:p>
        </p:txBody>
      </p:sp>
      <p:sp>
        <p:nvSpPr>
          <p:cNvPr id="29" name="Овал 28"/>
          <p:cNvSpPr/>
          <p:nvPr/>
        </p:nvSpPr>
        <p:spPr>
          <a:xfrm rot="302792">
            <a:off x="6350585" y="2974307"/>
            <a:ext cx="2727343" cy="162242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</a:rPr>
              <a:t>лад</a:t>
            </a:r>
          </a:p>
        </p:txBody>
      </p:sp>
      <p:sp>
        <p:nvSpPr>
          <p:cNvPr id="30" name="Овал 29"/>
          <p:cNvSpPr/>
          <p:nvPr/>
        </p:nvSpPr>
        <p:spPr>
          <a:xfrm rot="20573635">
            <a:off x="420228" y="3509977"/>
            <a:ext cx="2736932" cy="1622425"/>
          </a:xfrm>
          <a:prstGeom prst="ellipse">
            <a:avLst/>
          </a:prstGeom>
          <a:solidFill>
            <a:srgbClr val="E97F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</a:rPr>
              <a:t>ритм</a:t>
            </a:r>
          </a:p>
        </p:txBody>
      </p:sp>
      <p:sp>
        <p:nvSpPr>
          <p:cNvPr id="31" name="Овал 30"/>
          <p:cNvSpPr/>
          <p:nvPr/>
        </p:nvSpPr>
        <p:spPr>
          <a:xfrm rot="18402752">
            <a:off x="5398294" y="745331"/>
            <a:ext cx="2673350" cy="16208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</a:rPr>
              <a:t>регистр</a:t>
            </a:r>
          </a:p>
        </p:txBody>
      </p:sp>
      <p:sp>
        <p:nvSpPr>
          <p:cNvPr id="32" name="Овал 31"/>
          <p:cNvSpPr/>
          <p:nvPr/>
        </p:nvSpPr>
        <p:spPr>
          <a:xfrm rot="2223067">
            <a:off x="589811" y="1254334"/>
            <a:ext cx="3035300" cy="15920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</a:rPr>
              <a:t>динамика</a:t>
            </a:r>
          </a:p>
        </p:txBody>
      </p:sp>
      <p:sp>
        <p:nvSpPr>
          <p:cNvPr id="33" name="Овал 32"/>
          <p:cNvSpPr/>
          <p:nvPr/>
        </p:nvSpPr>
        <p:spPr>
          <a:xfrm rot="15733732">
            <a:off x="3156744" y="470694"/>
            <a:ext cx="2466975" cy="1620837"/>
          </a:xfrm>
          <a:prstGeom prst="ellipse">
            <a:avLst/>
          </a:prstGeom>
          <a:solidFill>
            <a:srgbClr val="D529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</a:rPr>
              <a:t>темп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200" b="1" dirty="0"/>
              <a:t>Средства музыкальной выразительности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/>
              <a:t>Темп (быстрый, умеренный, медленный)</a:t>
            </a:r>
          </a:p>
          <a:p>
            <a:pPr eaLnBrk="1" hangingPunct="1"/>
            <a:r>
              <a:rPr lang="ru-RU" b="1" dirty="0"/>
              <a:t>Тембр голоса (высокий – тенор, низкий-  бас)</a:t>
            </a:r>
          </a:p>
          <a:p>
            <a:pPr eaLnBrk="1" hangingPunct="1"/>
            <a:r>
              <a:rPr lang="ru-RU" b="1" dirty="0"/>
              <a:t>Динамика (громко, тихо)</a:t>
            </a:r>
          </a:p>
          <a:p>
            <a:pPr eaLnBrk="1" hangingPunct="1"/>
            <a:r>
              <a:rPr lang="ru-RU" b="1" dirty="0"/>
              <a:t>Мелодия (ровная, скачкообразная, восходящая, нисходящая)</a:t>
            </a:r>
          </a:p>
          <a:p>
            <a:pPr eaLnBrk="1" hangingPunct="1"/>
            <a:r>
              <a:rPr lang="ru-RU" b="1" dirty="0"/>
              <a:t>Характер (маршевый, танцевальный, суровый, разгульный, спокойный, 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347864" y="4725144"/>
            <a:ext cx="55081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«Брошу на пол куклу я,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Уходите все друзья.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хочу я веселиться,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 только злиться, злиться»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3528" y="476672"/>
            <a:ext cx="4680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 скакалке я скачу,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Прыгаю и хохочу,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люблю играть, резвиться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друзьями веселиться»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259632" y="2636912"/>
            <a:ext cx="53285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«Плачет дождик за окном,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Плачет Таня за столом,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хочу идти гулять,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 слезы проливать»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три подруж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531" grpId="0"/>
      <p:bldP spid="22532" grpId="0"/>
      <p:bldP spid="225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_xduu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1556792"/>
            <a:ext cx="2556941" cy="3845024"/>
          </a:xfrm>
        </p:spPr>
      </p:pic>
      <p:pic>
        <p:nvPicPr>
          <p:cNvPr id="3074" name="Picture 2" descr="Развлечения МЯ.СО - 2"/>
          <p:cNvPicPr>
            <a:picLocks noChangeAspect="1" noChangeArrowheads="1"/>
          </p:cNvPicPr>
          <p:nvPr/>
        </p:nvPicPr>
        <p:blipFill>
          <a:blip r:embed="rId3" cstate="print"/>
          <a:srcRect l="24000"/>
          <a:stretch>
            <a:fillRect/>
          </a:stretch>
        </p:blipFill>
        <p:spPr bwMode="auto">
          <a:xfrm>
            <a:off x="3203848" y="548680"/>
            <a:ext cx="3024336" cy="2983570"/>
          </a:xfrm>
          <a:prstGeom prst="rect">
            <a:avLst/>
          </a:prstGeom>
          <a:noFill/>
        </p:spPr>
      </p:pic>
      <p:pic>
        <p:nvPicPr>
          <p:cNvPr id="3076" name="Picture 4" descr="Обои на рабочий стол cute child girl in poppy field 1680x105…"/>
          <p:cNvPicPr>
            <a:picLocks noChangeAspect="1" noChangeArrowheads="1"/>
          </p:cNvPicPr>
          <p:nvPr/>
        </p:nvPicPr>
        <p:blipFill>
          <a:blip r:embed="rId4" cstate="print"/>
          <a:srcRect l="34334" r="21252"/>
          <a:stretch>
            <a:fillRect/>
          </a:stretch>
        </p:blipFill>
        <p:spPr bwMode="auto">
          <a:xfrm>
            <a:off x="179512" y="1412776"/>
            <a:ext cx="2906151" cy="3672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2973016" cy="11430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Резвушка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84168" y="5517232"/>
            <a:ext cx="2837384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Злюка 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7864" y="3356992"/>
            <a:ext cx="2973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Плакса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у\Desktop\кни з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95250"/>
            <a:ext cx="579249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0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у\Desktop\пппер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5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у\Desktop\зооол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танец с шаль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юбимая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E1E1E1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E1E1E1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хническая">
  <a:themeElements>
    <a:clrScheme name="Техническая">
      <a:dk1>
        <a:sysClr val="windowText" lastClr="000000"/>
      </a:dk1>
      <a:lt1>
        <a:sysClr val="window" lastClr="E1E1E1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475</TotalTime>
  <Words>212</Words>
  <Application>Microsoft Office PowerPoint</Application>
  <PresentationFormat>Экран (4:3)</PresentationFormat>
  <Paragraphs>59</Paragraphs>
  <Slides>12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Bookman Old Style</vt:lpstr>
      <vt:lpstr>Calibri</vt:lpstr>
      <vt:lpstr>Franklin Gothic Book</vt:lpstr>
      <vt:lpstr>Times New Roman</vt:lpstr>
      <vt:lpstr>Wingdings 2</vt:lpstr>
      <vt:lpstr>Тема Office</vt:lpstr>
      <vt:lpstr>1_Тема Office</vt:lpstr>
      <vt:lpstr>Техническая</vt:lpstr>
      <vt:lpstr>1_Техническая</vt:lpstr>
      <vt:lpstr>2_Техническая</vt:lpstr>
      <vt:lpstr>Презентация</vt:lpstr>
      <vt:lpstr>Портрет в музыке</vt:lpstr>
      <vt:lpstr>Эдвард Григ</vt:lpstr>
      <vt:lpstr>Презентация PowerPoint</vt:lpstr>
      <vt:lpstr>Средства музыкальной выразительности</vt:lpstr>
      <vt:lpstr>Презентация PowerPoint</vt:lpstr>
      <vt:lpstr>Резвушка </vt:lpstr>
      <vt:lpstr>Презентация PowerPoint</vt:lpstr>
      <vt:lpstr>Презентация PowerPoint</vt:lpstr>
      <vt:lpstr>Презентация PowerPoint</vt:lpstr>
      <vt:lpstr>В каком характере звучит музыка?</vt:lpstr>
      <vt:lpstr>Портрет князя М. И Кутузова Роман Максимович Волков</vt:lpstr>
      <vt:lpstr>Презентация PowerPoint</vt:lpstr>
    </vt:vector>
  </TitlesOfParts>
  <Company>школа№1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  но</dc:creator>
  <cp:lastModifiedBy>Admin</cp:lastModifiedBy>
  <cp:revision>52</cp:revision>
  <dcterms:created xsi:type="dcterms:W3CDTF">2014-11-17T14:59:07Z</dcterms:created>
  <dcterms:modified xsi:type="dcterms:W3CDTF">2020-04-06T17:25:50Z</dcterms:modified>
</cp:coreProperties>
</file>